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2" r:id="rId3"/>
    <p:sldId id="260" r:id="rId4"/>
    <p:sldId id="257" r:id="rId5"/>
    <p:sldId id="261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947371" y="1175570"/>
            <a:ext cx="4720264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1: Hot Niche Research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943255" y="1927856"/>
            <a:ext cx="6297807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2: Main Affiliate Product Research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934258" y="2678524"/>
            <a:ext cx="7188254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3: Additional Affiliate Products Research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943256" y="3429191"/>
            <a:ext cx="4913850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4: Squeeze Page Set up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943255" y="4179868"/>
            <a:ext cx="510332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5: Autoresponder Set up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7-Steps </a:t>
            </a:r>
            <a:r>
              <a:rPr lang="en-US" sz="2400" b="1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Secret </a:t>
            </a: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Formula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934257" y="4930535"/>
            <a:ext cx="3489465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6: Advertising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934256" y="5681212"/>
            <a:ext cx="6306806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7: Get the most out of your traffic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1875964"/>
      </p:ext>
    </p:extLst>
  </p:cSld>
  <p:clrMapOvr>
    <a:masterClrMapping/>
  </p:clrMapOvr>
  <p:transition spd="slow" advTm="4126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543698" y="3309170"/>
            <a:ext cx="8015415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>
              <a:buClr>
                <a:srgbClr val="27AE4C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</a:t>
            </a:r>
            <a:r>
              <a:rPr lang="en-US" sz="36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1: Hot Niche Research</a:t>
            </a:r>
            <a:endParaRPr lang="en-US" sz="36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833162"/>
      </p:ext>
    </p:extLst>
  </p:cSld>
  <p:clrMapOvr>
    <a:masterClrMapping/>
  </p:clrMapOvr>
  <p:transition spd="slow" advTm="502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501098" y="1925215"/>
            <a:ext cx="181230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Who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3496982" y="2677501"/>
            <a:ext cx="1758759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What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3487984" y="3428169"/>
            <a:ext cx="1957227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Where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3496983" y="4178836"/>
            <a:ext cx="1701093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How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3496982" y="4929513"/>
            <a:ext cx="156105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Why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1: Hot Niche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7062480"/>
      </p:ext>
    </p:extLst>
  </p:cSld>
  <p:clrMapOvr>
    <a:masterClrMapping/>
  </p:clrMapOvr>
  <p:transition spd="slow" advTm="646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3" y="1612178"/>
            <a:ext cx="394590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Who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 is my audience?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6166001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It’s important to know your audience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8201509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Who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they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are? How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large they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are? What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they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need?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399" y="3865799"/>
            <a:ext cx="829960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Businesses make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 mistake of promoting a product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7690002" cy="86177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If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you know your audience you will have longevity in the niche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1: Hot Niche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201615"/>
      </p:ext>
    </p:extLst>
  </p:cSld>
  <p:clrMapOvr>
    <a:masterClrMapping/>
  </p:clrMapOvr>
  <p:transition spd="slow" advTm="25079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3" y="1612178"/>
            <a:ext cx="394590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What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 is my angle?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6166001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There will be a number of affiliates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7888469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Avoid becoming involved in an unprofitable niche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399" y="3865799"/>
            <a:ext cx="819251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Set yourself apart from the competition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7690002" cy="86177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Make sure there is a strong point of difference between you and the competition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1: Hot Niche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4412629"/>
      </p:ext>
    </p:extLst>
  </p:cSld>
  <p:clrMapOvr>
    <a:masterClrMapping/>
  </p:clrMapOvr>
  <p:transition spd="slow" advTm="3256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3" y="1612178"/>
            <a:ext cx="394590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Where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 is the traffic? 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6166001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 smtClean="0">
                <a:solidFill>
                  <a:srgbClr val="0000FF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Adwords.google.com/KeywordPlanner </a:t>
            </a:r>
            <a:endParaRPr lang="en-US" sz="2500" b="1" i="0" u="sng" strike="noStrike" kern="1200" cap="none" spc="0" baseline="0" dirty="0">
              <a:solidFill>
                <a:srgbClr val="0000FF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7888469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>
                <a:solidFill>
                  <a:srgbClr val="0000FF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www.bing.com/toolbox/keywords</a:t>
            </a:r>
            <a:endParaRPr lang="en-US" sz="2500" b="1" i="0" u="sng" strike="noStrike" kern="1200" cap="none" spc="0" baseline="0" dirty="0">
              <a:solidFill>
                <a:srgbClr val="0000FF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399" y="3865799"/>
            <a:ext cx="819251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>
                <a:solidFill>
                  <a:srgbClr val="0000FF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www.wordstream.com</a:t>
            </a:r>
            <a:endParaRPr lang="en-US" sz="2500" b="1" i="0" u="sng" strike="noStrike" kern="1200" cap="none" spc="0" baseline="0" dirty="0">
              <a:solidFill>
                <a:srgbClr val="0000FF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769000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>
                <a:solidFill>
                  <a:srgbClr val="0000FF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Raventools.com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1: Hot Niche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5401" y="5367153"/>
            <a:ext cx="769000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 smtClean="0">
                <a:solidFill>
                  <a:srgbClr val="0000FF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Semrush.com</a:t>
            </a:r>
            <a:endParaRPr lang="en-US" sz="2500" b="1" u="sng" dirty="0">
              <a:solidFill>
                <a:srgbClr val="0000FF"/>
              </a:solidFill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3927613"/>
      </p:ext>
    </p:extLst>
  </p:cSld>
  <p:clrMapOvr>
    <a:masterClrMapping/>
  </p:clrMapOvr>
  <p:transition spd="slow" advTm="4247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2" y="1612178"/>
            <a:ext cx="661496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How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 can I break through this niche?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6166001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This is extremely important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7888469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What affiliate marketing tricks are usually used?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399" y="3865799"/>
            <a:ext cx="819251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What info channels are used?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7690002" cy="86177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What traffic channels bring you the most benefits?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1: Hot Niche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9783660"/>
      </p:ext>
    </p:extLst>
  </p:cSld>
  <p:clrMapOvr>
    <a:masterClrMapping/>
  </p:clrMapOvr>
  <p:transition spd="slow" advTm="2699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2" y="1612178"/>
            <a:ext cx="661496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u="sng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Why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 should I choose this niche?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7335774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 answer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to this question should be easy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7888469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You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feel strongly that you can succeed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399" y="3865799"/>
            <a:ext cx="819251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You must be confident this is going to really work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7690002" cy="86177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If it has worked for others it should definitely work for you too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1: Hot Niche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7113567"/>
      </p:ext>
    </p:extLst>
  </p:cSld>
  <p:clrMapOvr>
    <a:masterClrMapping/>
  </p:clrMapOvr>
  <p:transition spd="slow" advTm="24862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8|2.5|2.9|2.9|2.6|2.3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0.4|0.6|0.6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2|1.5|2.8|1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|2|8.8|14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8.6|4|6.3|3.7|1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.2|2.3|4.5|7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6|5.6|5|5.3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498</TotalTime>
  <Words>271</Words>
  <Application>Microsoft Office PowerPoint</Application>
  <PresentationFormat>On-screen Show (4:3)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47</cp:revision>
  <dcterms:created xsi:type="dcterms:W3CDTF">2014-05-21T21:19:49Z</dcterms:created>
  <dcterms:modified xsi:type="dcterms:W3CDTF">2014-05-27T03:07:55Z</dcterms:modified>
</cp:coreProperties>
</file>